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9" r:id="rId2"/>
    <p:sldId id="258" r:id="rId3"/>
    <p:sldId id="270" r:id="rId4"/>
    <p:sldId id="271" r:id="rId5"/>
    <p:sldId id="262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22342854/what-is-the-optimal-algorithm-for-the-game-2048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4C981-5F59-52CA-B924-522620567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kern="0" spc="-105" dirty="0">
                <a:solidFill>
                  <a:schemeClr val="tx2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Introduction to 2048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50B48-65AC-1D6C-DA46-0DBE147C0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2400" b="1" kern="0" spc="-35" dirty="0">
                <a:solidFill>
                  <a:schemeClr val="tx2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Learn about the addictive puzzle game 2048. Discover how it works, its uses, advantages and disadvantages, and its future scope</a:t>
            </a:r>
            <a:r>
              <a:rPr lang="en-US" sz="2400" b="1" kern="0" spc="-35" dirty="0">
                <a:solidFill>
                  <a:schemeClr val="tx2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400" b="1" dirty="0">
              <a:solidFill>
                <a:schemeClr val="tx2"/>
              </a:solidFill>
            </a:endParaRP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D7D4A0-C506-49B7-4EA3-71069747E3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38908" y="3014976"/>
            <a:ext cx="3021107" cy="360713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54423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0" spc="-87" dirty="0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Does 2048 Work?</a:t>
            </a:r>
            <a:br>
              <a:rPr lang="en-US" sz="3600" dirty="0"/>
            </a:br>
            <a:endParaRPr lang="en-US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594C63DF-7398-A02A-F077-AF9F76FCEF46}"/>
              </a:ext>
            </a:extLst>
          </p:cNvPr>
          <p:cNvSpPr/>
          <p:nvPr/>
        </p:nvSpPr>
        <p:spPr>
          <a:xfrm>
            <a:off x="487316" y="1651935"/>
            <a:ext cx="4219155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r>
              <a:rPr lang="en-IN" sz="2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Merge and Match</a:t>
            </a:r>
          </a:p>
          <a:p>
            <a:endParaRPr lang="en-IN" sz="1800" b="1" kern="0" spc="-35" dirty="0">
              <a:solidFill>
                <a:schemeClr val="tx2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Combine tiles with the same number to create a new tile with a higher value.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Shape 5">
            <a:extLst>
              <a:ext uri="{FF2B5EF4-FFF2-40B4-BE49-F238E27FC236}">
                <a16:creationId xmlns:a16="http://schemas.microsoft.com/office/drawing/2014/main" id="{A8560F6D-B6BC-9D09-40FC-F83DABF0DE44}"/>
              </a:ext>
            </a:extLst>
          </p:cNvPr>
          <p:cNvSpPr/>
          <p:nvPr/>
        </p:nvSpPr>
        <p:spPr>
          <a:xfrm>
            <a:off x="6096000" y="1646238"/>
            <a:ext cx="4338918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marL="0" indent="0">
              <a:lnSpc>
                <a:spcPts val="2734"/>
              </a:lnSpc>
              <a:buNone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Swipe to Move</a:t>
            </a:r>
          </a:p>
          <a:p>
            <a:pPr marL="0" indent="0">
              <a:lnSpc>
                <a:spcPts val="2734"/>
              </a:lnSpc>
              <a:buNone/>
            </a:pPr>
            <a:endParaRPr lang="en-US" sz="2000" b="1" kern="0" spc="-44" dirty="0">
              <a:solidFill>
                <a:srgbClr val="272525"/>
              </a:solidFill>
              <a:latin typeface="Times New Roman" panose="02020603050405020304" pitchFamily="18" charset="0"/>
              <a:ea typeface="adonis-web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734"/>
              </a:lnSpc>
            </a:pP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Use swipe gestures to move tiles in different directions on the game board.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endParaRPr lang="en-US" sz="1800" dirty="0"/>
          </a:p>
        </p:txBody>
      </p:sp>
      <p:sp>
        <p:nvSpPr>
          <p:cNvPr id="7" name="Shape 8">
            <a:extLst>
              <a:ext uri="{FF2B5EF4-FFF2-40B4-BE49-F238E27FC236}">
                <a16:creationId xmlns:a16="http://schemas.microsoft.com/office/drawing/2014/main" id="{966E2370-03A8-CA73-AD99-D7AE11AF73A8}"/>
              </a:ext>
            </a:extLst>
          </p:cNvPr>
          <p:cNvSpPr/>
          <p:nvPr/>
        </p:nvSpPr>
        <p:spPr>
          <a:xfrm>
            <a:off x="487316" y="4648358"/>
            <a:ext cx="4219155" cy="1752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marL="0" indent="0">
              <a:lnSpc>
                <a:spcPts val="2734"/>
              </a:lnSpc>
              <a:buNone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Strategy is Key</a:t>
            </a:r>
          </a:p>
          <a:p>
            <a:pPr marL="0" indent="0">
              <a:lnSpc>
                <a:spcPts val="2734"/>
              </a:lnSpc>
              <a:buNone/>
            </a:pPr>
            <a:endParaRPr lang="en-US" sz="2000" b="1" kern="0" spc="-44" dirty="0">
              <a:solidFill>
                <a:srgbClr val="272525"/>
              </a:solidFill>
              <a:latin typeface="Times New Roman" panose="02020603050405020304" pitchFamily="18" charset="0"/>
              <a:ea typeface="adonis-web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734"/>
              </a:lnSpc>
            </a:pPr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Plan your moves carefully to maximize the score and reach the elusive 2048 tile.</a:t>
            </a:r>
            <a:endParaRPr lang="en-US" dirty="0"/>
          </a:p>
          <a:p>
            <a:pPr marL="0" indent="0">
              <a:lnSpc>
                <a:spcPts val="2734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11">
            <a:extLst>
              <a:ext uri="{FF2B5EF4-FFF2-40B4-BE49-F238E27FC236}">
                <a16:creationId xmlns:a16="http://schemas.microsoft.com/office/drawing/2014/main" id="{E45E1C1F-D924-8895-DE44-55728C77A8E5}"/>
              </a:ext>
            </a:extLst>
          </p:cNvPr>
          <p:cNvSpPr/>
          <p:nvPr/>
        </p:nvSpPr>
        <p:spPr>
          <a:xfrm>
            <a:off x="6096000" y="4648358"/>
            <a:ext cx="4338918" cy="1833124"/>
          </a:xfrm>
          <a:prstGeom prst="roundRect">
            <a:avLst>
              <a:gd name="adj" fmla="val 5707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marL="0" indent="0">
              <a:lnSpc>
                <a:spcPts val="2734"/>
              </a:lnSpc>
              <a:buNone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Endless Challenge</a:t>
            </a:r>
          </a:p>
          <a:p>
            <a:pPr>
              <a:lnSpc>
                <a:spcPts val="2734"/>
              </a:lnSpc>
            </a:pPr>
            <a:endParaRPr lang="en-US" sz="2000" b="1" kern="0" spc="-44" dirty="0">
              <a:solidFill>
                <a:srgbClr val="272525"/>
              </a:solidFill>
              <a:latin typeface="Times New Roman" panose="02020603050405020304" pitchFamily="18" charset="0"/>
              <a:ea typeface="adonis-web" pitchFamily="34" charset="-122"/>
              <a:cs typeface="Times New Roman" panose="02020603050405020304" pitchFamily="18" charset="0"/>
            </a:endParaRPr>
          </a:p>
          <a:p>
            <a:pPr>
              <a:lnSpc>
                <a:spcPts val="2734"/>
              </a:lnSpc>
            </a:pPr>
            <a:r>
              <a:rPr lang="en-US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Continue playing even after reaching 2048 to achieve higher scores and challenge your skills.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34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084E3-0B92-CC9E-77E5-0BDD3E7DF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0" spc="-87" dirty="0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How is 2048 Used?</a:t>
            </a:r>
            <a:br>
              <a:rPr lang="en-US" sz="3600" dirty="0"/>
            </a:br>
            <a:endParaRPr lang="en-IN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B723295C-1EA4-A682-A088-19675C3072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270" y="1873877"/>
            <a:ext cx="3685895" cy="22843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074120-AFC4-04CF-BAC9-88CF69143F9D}"/>
              </a:ext>
            </a:extLst>
          </p:cNvPr>
          <p:cNvSpPr txBox="1"/>
          <p:nvPr/>
        </p:nvSpPr>
        <p:spPr>
          <a:xfrm>
            <a:off x="1290918" y="4433666"/>
            <a:ext cx="6096000" cy="411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734"/>
              </a:lnSpc>
              <a:buNone/>
            </a:pPr>
            <a:r>
              <a:rPr lang="en-US" sz="1800" b="1" kern="0" spc="-44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On Mobile Devices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20BAF4-4A80-A677-7AAD-FEA0328E1EAA}"/>
              </a:ext>
            </a:extLst>
          </p:cNvPr>
          <p:cNvSpPr txBox="1"/>
          <p:nvPr/>
        </p:nvSpPr>
        <p:spPr>
          <a:xfrm>
            <a:off x="753036" y="5120248"/>
            <a:ext cx="4025152" cy="1138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game is popularly played on smartphones and tablets, providing an entertaining way to pass the time.</a:t>
            </a:r>
            <a:endParaRPr lang="en-US" sz="180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0A4E4145-2AD0-1043-6A94-D47C004CC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162" y="1921682"/>
            <a:ext cx="3618860" cy="2236540"/>
          </a:xfrm>
          <a:prstGeom prst="rect">
            <a:avLst/>
          </a:prstGeom>
        </p:spPr>
      </p:pic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11EA1EEB-C205-6F2F-C1B3-8AA3414F5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2337" y="1921682"/>
            <a:ext cx="3618774" cy="22365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BB2B007-3A42-6FE2-5C6A-9E7E815260B4}"/>
              </a:ext>
            </a:extLst>
          </p:cNvPr>
          <p:cNvSpPr txBox="1"/>
          <p:nvPr/>
        </p:nvSpPr>
        <p:spPr>
          <a:xfrm>
            <a:off x="5029200" y="4433666"/>
            <a:ext cx="6096000" cy="411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1800" b="1" kern="0" spc="-44" dirty="0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 Educational Settings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0C083E-6EEB-2105-1F62-7BB246B4E3B0}"/>
              </a:ext>
            </a:extLst>
          </p:cNvPr>
          <p:cNvSpPr txBox="1"/>
          <p:nvPr/>
        </p:nvSpPr>
        <p:spPr>
          <a:xfrm>
            <a:off x="4636021" y="5120248"/>
            <a:ext cx="3881717" cy="1138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Teachers and students use 2048 to exercise their problem-solving and critical thinking skills.</a:t>
            </a:r>
            <a:endParaRPr lang="en-US" sz="1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7C8B1-DFF8-EF0F-6E6B-05C5C45B91C0}"/>
              </a:ext>
            </a:extLst>
          </p:cNvPr>
          <p:cNvSpPr txBox="1"/>
          <p:nvPr/>
        </p:nvSpPr>
        <p:spPr>
          <a:xfrm>
            <a:off x="9327776" y="4433666"/>
            <a:ext cx="5728447" cy="411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734"/>
              </a:lnSpc>
              <a:buNone/>
            </a:pPr>
            <a:r>
              <a:rPr lang="en-US" sz="1800" b="1" kern="0" spc="-44" dirty="0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In Team Building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81939A-2CE3-E1D2-9B04-6EAF8C4D6968}"/>
              </a:ext>
            </a:extLst>
          </p:cNvPr>
          <p:cNvSpPr txBox="1"/>
          <p:nvPr/>
        </p:nvSpPr>
        <p:spPr>
          <a:xfrm>
            <a:off x="8428181" y="5120248"/>
            <a:ext cx="3320474" cy="14973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2048 can be used as a team building activity to foster collaboration and communication among colleagues.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4665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8483C-3685-06B8-D516-FB0B770EE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0" spc="-87" dirty="0">
                <a:solidFill>
                  <a:srgbClr val="C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Advantages &amp; Disadvantages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E8787-7244-13DF-B812-6E7D007AFB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IN" b="1" u="sng" dirty="0"/>
              <a:t>Advantages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FF725-1530-90FA-B775-F585E17D3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0" y="2738219"/>
            <a:ext cx="4800600" cy="3662263"/>
          </a:xfrm>
        </p:spPr>
        <p:txBody>
          <a:bodyPr>
            <a:normAutofit/>
          </a:bodyPr>
          <a:lstStyle/>
          <a:p>
            <a:r>
              <a:rPr lang="en-US" sz="1800" b="1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Brain Exercise:</a:t>
            </a:r>
            <a:r>
              <a:rPr lang="en-US" sz="14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sz="18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2048 is a puzzle game that stimulates your brain. It requires logical thinking and strategic planning to combine tiles and reach higher values.</a:t>
            </a:r>
          </a:p>
          <a:p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Improves Cognitive Skills: </a:t>
            </a: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Playing 2048 can enhance problem-solving, critical thinking, and logical reasoning abilities.</a:t>
            </a:r>
          </a:p>
          <a:p>
            <a:r>
              <a:rPr lang="en-IN" sz="1800" b="1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Community and Strategy Sharing: </a:t>
            </a:r>
            <a:r>
              <a:rPr lang="en-US" sz="1800" b="0" i="0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2048 has built a community of players who share strategies and tips. This fosters a sense of camaraderie among players looking to improve their skills.</a:t>
            </a:r>
            <a:endParaRPr lang="en-US" sz="1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8318F3-F6A2-2F0A-F253-CF975B952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IN" b="1" u="sng" dirty="0"/>
              <a:t>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749763-38DC-7D3D-1799-12EF8C385E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0" y="2738218"/>
            <a:ext cx="4800600" cy="3662263"/>
          </a:xfrm>
        </p:spPr>
        <p:txBody>
          <a:bodyPr/>
          <a:lstStyle/>
          <a:p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Addictive Gameplay:</a:t>
            </a:r>
            <a:r>
              <a:rPr lang="en-US" sz="18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 The</a:t>
            </a: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addictive nature of 2048 keeps players engaged and entertained for hours.</a:t>
            </a:r>
          </a:p>
          <a:p>
            <a:r>
              <a:rPr lang="en-US" sz="1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Time-Consuming: </a:t>
            </a: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Engaging in 2048 for long periods can be time-consuming and distract users from other activities</a:t>
            </a: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00" dirty="0"/>
          </a:p>
          <a:p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Potential for Frustration: </a:t>
            </a: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Difficult gameplay challenges can lead to frustration and discourage some players from continuing</a:t>
            </a:r>
            <a:r>
              <a:rPr lang="en-US" sz="18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00" dirty="0"/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177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990" y="217663"/>
            <a:ext cx="8686800" cy="1463040"/>
          </a:xfrm>
        </p:spPr>
        <p:txBody>
          <a:bodyPr/>
          <a:lstStyle/>
          <a:p>
            <a:r>
              <a:rPr lang="en-US" sz="3600" b="1" kern="0" spc="-87" dirty="0">
                <a:solidFill>
                  <a:srgbClr val="C00000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The Future of 2048</a:t>
            </a:r>
            <a:br>
              <a:rPr lang="en-US" sz="4800" dirty="0"/>
            </a:br>
            <a:endParaRPr lang="en-US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A0AD30EA-36DB-AB34-4EBC-B3B010519FF2}"/>
              </a:ext>
            </a:extLst>
          </p:cNvPr>
          <p:cNvSpPr/>
          <p:nvPr/>
        </p:nvSpPr>
        <p:spPr>
          <a:xfrm flipH="1">
            <a:off x="1789813" y="1013012"/>
            <a:ext cx="45719" cy="5736014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1DBAEF55-2162-A7C6-A063-82AEF6D20213}"/>
              </a:ext>
            </a:extLst>
          </p:cNvPr>
          <p:cNvSpPr/>
          <p:nvPr/>
        </p:nvSpPr>
        <p:spPr>
          <a:xfrm>
            <a:off x="1539841" y="126726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5960E93F-BB0A-4665-AD92-6A9623DB8F39}"/>
              </a:ext>
            </a:extLst>
          </p:cNvPr>
          <p:cNvSpPr/>
          <p:nvPr/>
        </p:nvSpPr>
        <p:spPr>
          <a:xfrm>
            <a:off x="2039784" y="1517237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4E43D-19F1-1943-BB75-F792309A3A9C}"/>
              </a:ext>
            </a:extLst>
          </p:cNvPr>
          <p:cNvSpPr txBox="1"/>
          <p:nvPr/>
        </p:nvSpPr>
        <p:spPr>
          <a:xfrm>
            <a:off x="2955635" y="1357537"/>
            <a:ext cx="62074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Enhanced Graphics &amp; Features</a:t>
            </a:r>
            <a:br>
              <a:rPr lang="en-US" sz="1800" dirty="0"/>
            </a:b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2A3E22-5E27-7606-47C3-E6FC1DBDE114}"/>
              </a:ext>
            </a:extLst>
          </p:cNvPr>
          <p:cNvSpPr txBox="1"/>
          <p:nvPr/>
        </p:nvSpPr>
        <p:spPr>
          <a:xfrm>
            <a:off x="3048000" y="1877901"/>
            <a:ext cx="6096000" cy="779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Future versions of 2048 may offer improved visuals and additional gameplay features.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9">
            <a:extLst>
              <a:ext uri="{FF2B5EF4-FFF2-40B4-BE49-F238E27FC236}">
                <a16:creationId xmlns:a16="http://schemas.microsoft.com/office/drawing/2014/main" id="{78F6906A-D863-23BE-388B-97291D9360B4}"/>
              </a:ext>
            </a:extLst>
          </p:cNvPr>
          <p:cNvSpPr/>
          <p:nvPr/>
        </p:nvSpPr>
        <p:spPr>
          <a:xfrm>
            <a:off x="1539840" y="36310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4" name="Shape 3">
            <a:extLst>
              <a:ext uri="{FF2B5EF4-FFF2-40B4-BE49-F238E27FC236}">
                <a16:creationId xmlns:a16="http://schemas.microsoft.com/office/drawing/2014/main" id="{8ED6AD14-71DD-C247-7695-644905A830B0}"/>
              </a:ext>
            </a:extLst>
          </p:cNvPr>
          <p:cNvSpPr/>
          <p:nvPr/>
        </p:nvSpPr>
        <p:spPr>
          <a:xfrm>
            <a:off x="2052967" y="3858813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99854B-031D-A28C-CCC5-F7440A69EC50}"/>
              </a:ext>
            </a:extLst>
          </p:cNvPr>
          <p:cNvSpPr txBox="1"/>
          <p:nvPr/>
        </p:nvSpPr>
        <p:spPr>
          <a:xfrm>
            <a:off x="2955635" y="3653244"/>
            <a:ext cx="6096000" cy="411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Integration with Virtual Reality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B136C0-A59F-2855-AC6D-495E598E923D}"/>
              </a:ext>
            </a:extLst>
          </p:cNvPr>
          <p:cNvSpPr txBox="1"/>
          <p:nvPr/>
        </p:nvSpPr>
        <p:spPr>
          <a:xfrm>
            <a:off x="3011338" y="4212468"/>
            <a:ext cx="6096000" cy="779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Imagine immersing yourself in the world of 2048 with virtual reality technology.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4">
            <a:extLst>
              <a:ext uri="{FF2B5EF4-FFF2-40B4-BE49-F238E27FC236}">
                <a16:creationId xmlns:a16="http://schemas.microsoft.com/office/drawing/2014/main" id="{14C2F32F-A09B-12EC-A5F3-6D30CD0E887D}"/>
              </a:ext>
            </a:extLst>
          </p:cNvPr>
          <p:cNvSpPr/>
          <p:nvPr/>
        </p:nvSpPr>
        <p:spPr>
          <a:xfrm>
            <a:off x="1553024" y="53073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BD0FB"/>
          </a:solidFill>
          <a:ln w="13811">
            <a:solidFill>
              <a:srgbClr val="D7A1F7"/>
            </a:solidFill>
            <a:prstDash val="solid"/>
          </a:ln>
        </p:spPr>
        <p:txBody>
          <a:bodyPr/>
          <a:lstStyle/>
          <a:p>
            <a:pPr algn="ct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666EEEF9-54B3-E980-7181-48ACF57FD5B5}"/>
              </a:ext>
            </a:extLst>
          </p:cNvPr>
          <p:cNvSpPr/>
          <p:nvPr/>
        </p:nvSpPr>
        <p:spPr>
          <a:xfrm>
            <a:off x="2052966" y="5557778"/>
            <a:ext cx="777597" cy="44410"/>
          </a:xfrm>
          <a:prstGeom prst="rect">
            <a:avLst/>
          </a:prstGeom>
          <a:solidFill>
            <a:srgbClr val="D7A1F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17C76E-3395-D5FB-AB73-1F502A5CB888}"/>
              </a:ext>
            </a:extLst>
          </p:cNvPr>
          <p:cNvSpPr txBox="1"/>
          <p:nvPr/>
        </p:nvSpPr>
        <p:spPr>
          <a:xfrm>
            <a:off x="2955635" y="5351782"/>
            <a:ext cx="6096000" cy="411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18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Multiplayer Capabilities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D0F814-800B-3750-088F-8E10806C671F}"/>
              </a:ext>
            </a:extLst>
          </p:cNvPr>
          <p:cNvSpPr txBox="1"/>
          <p:nvPr/>
        </p:nvSpPr>
        <p:spPr>
          <a:xfrm>
            <a:off x="3048000" y="5969774"/>
            <a:ext cx="6096000" cy="7792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8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Possibility of playing 2048 against friends or other online opponents to add a competitive dimension.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70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F5ADDF-D7F3-BE03-64EA-988221AC8E8C}"/>
              </a:ext>
            </a:extLst>
          </p:cNvPr>
          <p:cNvSpPr txBox="1"/>
          <p:nvPr/>
        </p:nvSpPr>
        <p:spPr>
          <a:xfrm>
            <a:off x="1891553" y="492123"/>
            <a:ext cx="6096000" cy="797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600" b="1" kern="0" spc="-87" dirty="0">
                <a:solidFill>
                  <a:srgbClr val="C00000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Conclusion</a:t>
            </a:r>
            <a:endParaRPr lang="en-US" sz="46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5C0DE1-817D-4A0E-1957-51D37750D12F}"/>
              </a:ext>
            </a:extLst>
          </p:cNvPr>
          <p:cNvSpPr txBox="1"/>
          <p:nvPr/>
        </p:nvSpPr>
        <p:spPr>
          <a:xfrm>
            <a:off x="502024" y="1807007"/>
            <a:ext cx="6096000" cy="4246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A Game of Strategy </a:t>
            </a:r>
            <a:r>
              <a:rPr lang="en-US" sz="20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2048</a:t>
            </a: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is not just a simple puzzle game, but a challenging test of strategic thinking.</a:t>
            </a: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000" kern="0" spc="-35" dirty="0">
              <a:solidFill>
                <a:srgbClr val="272525"/>
              </a:solidFill>
              <a:latin typeface="Times New Roman" panose="02020603050405020304" pitchFamily="18" charset="0"/>
              <a:ea typeface="Source Sans Pro" pitchFamily="34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Endless Entertainment:</a:t>
            </a: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With its addictive nature and potential for high scores, 2048 offers endless hours of entertainment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US" sz="20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adonis-web" pitchFamily="34" charset="-122"/>
                <a:cs typeface="Times New Roman" panose="02020603050405020304" pitchFamily="18" charset="0"/>
              </a:rPr>
              <a:t>The Evolution Continues: </a:t>
            </a:r>
            <a:r>
              <a:rPr lang="en-US" sz="2000" kern="0" spc="-35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Exciting developments and new features await in the future of 2048.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78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58</TotalTime>
  <Words>424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adonis-web</vt:lpstr>
      <vt:lpstr>Arial</vt:lpstr>
      <vt:lpstr>Cambria</vt:lpstr>
      <vt:lpstr>Söhne</vt:lpstr>
      <vt:lpstr>Source Sans Pro</vt:lpstr>
      <vt:lpstr>Times New Roman</vt:lpstr>
      <vt:lpstr>Cherry Blossom 16x9</vt:lpstr>
      <vt:lpstr>Introduction to 2048</vt:lpstr>
      <vt:lpstr>How Does 2048 Work? </vt:lpstr>
      <vt:lpstr>How is 2048 Used? </vt:lpstr>
      <vt:lpstr>Advantages &amp; Disadvantages</vt:lpstr>
      <vt:lpstr>The Future of 2048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2048</dc:title>
  <dc:creator>Mitali Trivedi</dc:creator>
  <cp:lastModifiedBy>Mitali Trivedi</cp:lastModifiedBy>
  <cp:revision>1</cp:revision>
  <dcterms:created xsi:type="dcterms:W3CDTF">2023-10-28T11:40:50Z</dcterms:created>
  <dcterms:modified xsi:type="dcterms:W3CDTF">2023-10-28T12:39:02Z</dcterms:modified>
</cp:coreProperties>
</file>

<file path=docProps/thumbnail.jpeg>
</file>